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8BFF7-A1F4-4E55-A7EB-BC001FD4EB5F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72E12-940F-481A-A088-B732E61B7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82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72E12-940F-481A-A088-B732E61B705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74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72E12-940F-481A-A088-B732E61B705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67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602B-D21C-63D2-BCE1-5CF3BC88B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7352E-1F45-F05C-8F92-605C0D3B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9081F-3A6D-7F80-22D3-E089EDD8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8324-05BD-D2D0-7904-520B033E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83FFE-1C31-2BB1-A429-F585ECF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08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74D1-9251-4627-5EA9-281F281B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90686-E2F1-19E1-98F0-60AB6D8E5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5EC8F-EEF3-C328-40F5-4CDC20D1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D448-B29D-B684-0FF0-060EBAF3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857-C5C8-5AA8-5112-264D437D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E7260-AA1D-9286-58BF-10A3055865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B5A2B-4758-9DA5-956E-0BBEC099E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7CFD1-9236-FE10-8D32-5416EE6D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22E5-B98B-0746-EFA7-E5019401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47A1-4AFB-75C8-2426-A21B1B56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79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6C4F-F191-A839-5752-4E921709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76AF7-103D-FB7B-7CCD-39AD66EB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790C-7A7C-9DE2-9811-AEB143F9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F37C8-C4E7-A29A-8D8D-95FE3C73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3AB1A-96E9-080F-A753-9E97AA07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56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C2BB-1160-62E2-CA6B-60D2AB41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89EAE-0CBF-E734-0426-3DDE08291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038C-66AE-D143-FF78-FBF478A1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31A01-FAE8-CF6C-AEE6-27BEFE9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AF3E0-0542-713B-6F98-95855ADF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39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D3D4-FA83-C638-38D7-7C27592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8FD3-E62B-8C47-CD52-B4D049F85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2C31C-776F-EA6E-F8D4-ED0B4D97E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4A0D6-AD48-FEA8-775E-18E5BE89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0449B-8A3D-97DF-D9AA-D2EB54DC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50307-EBE1-BCD5-2FFD-D1021297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7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E8F9-1B63-4218-A755-6C7ECCA3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A3CE-C8D4-2290-1C39-7EC7263C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31453-FB9D-9CD2-883C-2BCD76592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9DB1B-4134-8C67-7818-1B40C3764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F343B-C8DD-095D-5E76-04A7EC65C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A3C87-0E24-6F84-AB41-A2638EDB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CF1AC-178B-EE91-B7D8-B5623E87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2B5C0-16F0-1F4B-EA50-20E5C634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4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C2BC-F070-5EF1-E745-0DBEA530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1DDDD-D6CB-B8DD-EA78-04CF3D22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E4975-EC62-5E42-E6DF-57EF6CC9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DD5F-C496-0622-F7A9-C4510D97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41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F2B8A-4FEF-A5E6-73BB-C441AE72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8C665-31E4-45A4-E8E1-CD6A228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A30D-A805-94C5-9E38-EF3EAF4B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98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F195-835C-AF2D-4103-9870798B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D72F-556A-84A0-8719-2A1D61A18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E6381-50D9-7BFC-25D0-E4198569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36D04-F7CD-F4D1-640A-924979CE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89CB-3468-729E-6284-5E20FC72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0ADD3-BB66-6983-368B-9E541978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54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0B7A-500D-F003-BA73-F8FEE016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1EC738-C721-B46D-1ED1-F7CAADEA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29E72-01B6-BB60-C66E-DCBF92B77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BCD73-EBFF-7012-022D-ABACA350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3AC8D-3822-9B35-3BDA-329BC15D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72306-A45D-54A3-0088-794A74C2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2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215BD-C091-E288-4C32-9931193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B5025-9C21-28B3-2486-4ADAA698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86EAB-C4FF-C11C-3DB6-8E6C61BFF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E44BD-5554-45DA-BD67-CF3082601DB4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BD856-730B-313A-7F02-0C6F82C58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555-3108-A79C-C235-BC7276C3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6921C9-95B8-4CA0-AF7A-D79E00A32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6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4A1AF-63F6-7359-009D-B5C1ECF7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Jira Tool</a:t>
            </a:r>
            <a:endParaRPr lang="en-IN" sz="5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background with white text and colorful shapes&#10;&#10;AI-generated content may be incorrect.">
            <a:extLst>
              <a:ext uri="{FF2B5EF4-FFF2-40B4-BE49-F238E27FC236}">
                <a16:creationId xmlns:a16="http://schemas.microsoft.com/office/drawing/2014/main" id="{7E33172D-4D33-D9B1-D170-9677041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967183"/>
            <a:ext cx="5536001" cy="28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7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A85D-4306-765B-F3E2-047CA26A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Project in Jira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E7CC4C-50FE-403D-B24D-0E583D07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3781"/>
            <a:ext cx="10515600" cy="41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976CD-78AE-2B8C-A2E6-A30606B2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 Board of Team Managed Project: Kanban Board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6B6DEF-2F98-CDE0-A99C-590D840B4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25096"/>
            <a:ext cx="11327549" cy="41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2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C805-646A-9E56-F2B9-F4ACB362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Role in Jira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D51E-F304-8FC8-AE5F-460CE05A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Member</a:t>
            </a:r>
          </a:p>
          <a:p>
            <a:r>
              <a:rPr lang="en-US" dirty="0"/>
              <a:t>2. Administrator</a:t>
            </a:r>
          </a:p>
          <a:p>
            <a:r>
              <a:rPr lang="en-US" dirty="0"/>
              <a:t>3. Customized Role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83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DF6C-8180-AFC9-F435-18703F11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Scrum Template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D0E12-F56E-9F9D-EDF5-1AA705F8F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94" y="1530266"/>
            <a:ext cx="10214811" cy="50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3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DD71-E981-5177-8175-4D87160F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Points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8069F-E7A9-E86C-BDF0-382AC913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1265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0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7351-05C2-57F4-BEB2-8C14A7CE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Workflow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B242-226F-CAC6-A206-4A607DEF2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182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7B58-9557-9621-2ACA-0ECCDDE6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3086-EF86-B68C-E411-F55E509A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82"/>
            <a:ext cx="10515600" cy="1325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 project management and issue tracking platform developed by Atlassian.</a:t>
            </a:r>
          </a:p>
          <a:p>
            <a:r>
              <a:rPr lang="en-US" dirty="0"/>
              <a:t>Jira uses Agile Methodology to manage the project.</a:t>
            </a:r>
          </a:p>
          <a:p>
            <a:r>
              <a:rPr lang="en-IN" dirty="0"/>
              <a:t>Jira has different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2D4DA-65FE-2092-5687-EB1D5B04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2802845"/>
            <a:ext cx="9371932" cy="39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87BA-B658-7582-6088-A761A05C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743"/>
            <a:ext cx="9797143" cy="808945"/>
          </a:xfrm>
        </p:spPr>
        <p:txBody>
          <a:bodyPr/>
          <a:lstStyle/>
          <a:p>
            <a:r>
              <a:rPr lang="en-US" dirty="0"/>
              <a:t>What is Agile: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DCCBB-4990-1450-87C7-E68F620E3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142" y="1879020"/>
            <a:ext cx="8068801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64A8-0D6A-74B2-9B8A-BFB14F2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Board: To track the progress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D1190-F7C0-6078-15DB-3925956B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10"/>
            <a:ext cx="10515600" cy="18428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1. To do </a:t>
            </a:r>
          </a:p>
          <a:p>
            <a:r>
              <a:rPr lang="en-US" dirty="0"/>
              <a:t>2. In Progress </a:t>
            </a:r>
          </a:p>
          <a:p>
            <a:r>
              <a:rPr lang="en-US" dirty="0"/>
              <a:t>3. Done</a:t>
            </a:r>
          </a:p>
          <a:p>
            <a:r>
              <a:rPr lang="en-US" dirty="0"/>
              <a:t>Two types of agile 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C353C-E330-C1FB-F3EE-E3AB1A0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9307224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5B510-99A1-D2D7-CD17-1BA59277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2" y="166519"/>
            <a:ext cx="9313960" cy="24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1AAD9-B93C-505C-AA4A-F2D5E17C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1" y="2749121"/>
            <a:ext cx="931396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B7556-2A1A-69CB-1E63-E8518AEE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962"/>
            <a:ext cx="9612086" cy="338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D0DBC-2CA3-CF84-5E69-32DE2C33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10395857" cy="35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7B7D-D4F9-7953-559B-A2A626FB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4144187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1. Epic </a:t>
            </a:r>
            <a:br>
              <a:rPr lang="en-US" sz="3600" dirty="0"/>
            </a:br>
            <a:r>
              <a:rPr lang="en-US" sz="3600" dirty="0"/>
              <a:t>2. Story</a:t>
            </a:r>
            <a:br>
              <a:rPr lang="en-US" sz="3600" dirty="0"/>
            </a:br>
            <a:r>
              <a:rPr lang="en-US" sz="3600" dirty="0"/>
              <a:t>3. Task </a:t>
            </a:r>
            <a:br>
              <a:rPr lang="en-US" sz="3600" dirty="0"/>
            </a:br>
            <a:r>
              <a:rPr lang="en-US" sz="3600" dirty="0"/>
              <a:t>4. Bug</a:t>
            </a:r>
            <a:br>
              <a:rPr lang="en-US" sz="3600" dirty="0"/>
            </a:br>
            <a:r>
              <a:rPr lang="en-US" sz="3600" dirty="0"/>
              <a:t>5. User can create customized issue type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FEEF0-90A8-BA26-192E-FAA9E2C2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486682"/>
            <a:ext cx="824980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F0F3F1-9551-BF4E-3E5F-FAFF82B2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5" y="102215"/>
            <a:ext cx="11922849" cy="6080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976B0-12D5-DB6C-EC3B-0D8229C5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5" y="4093029"/>
            <a:ext cx="6014799" cy="20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B8A08-E304-4223-D2AF-C593A59D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181563"/>
            <a:ext cx="11941629" cy="432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3D23B-1A4A-74E4-E87C-16DBFFB3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28" y="2677885"/>
            <a:ext cx="6861946" cy="222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E211A-74A4-3450-C27A-8C707FA6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8827"/>
            <a:ext cx="7478486" cy="20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760c494-6550-44b4-8258-77c175d778b7}" enabled="1" method="Privileged" siteId="{76a2ae5a-9f00-4f6b-95ed-5d33d77c4d6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5974</TotalTime>
  <Words>118</Words>
  <Application>Microsoft Office PowerPoint</Application>
  <PresentationFormat>Widescreen</PresentationFormat>
  <Paragraphs>23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Jira Tool</vt:lpstr>
      <vt:lpstr>Introduction:</vt:lpstr>
      <vt:lpstr>What is Agile:</vt:lpstr>
      <vt:lpstr>Agile Board: To track the progress</vt:lpstr>
      <vt:lpstr>PowerPoint Presentation</vt:lpstr>
      <vt:lpstr>PowerPoint Presentation</vt:lpstr>
      <vt:lpstr>1. Epic  2. Story 3. Task  4. Bug 5. User can create customized issue type</vt:lpstr>
      <vt:lpstr>PowerPoint Presentation</vt:lpstr>
      <vt:lpstr>PowerPoint Presentation</vt:lpstr>
      <vt:lpstr>Types of Project in Jira</vt:lpstr>
      <vt:lpstr>Kanban Board of Team Managed Project: Kanban Board</vt:lpstr>
      <vt:lpstr>Types of Role in Jira</vt:lpstr>
      <vt:lpstr>Features in Scrum Template </vt:lpstr>
      <vt:lpstr>Story Points</vt:lpstr>
      <vt:lpstr>Daily Workflow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., SUNIL</dc:creator>
  <cp:lastModifiedBy>., SUNIL</cp:lastModifiedBy>
  <cp:revision>6</cp:revision>
  <dcterms:created xsi:type="dcterms:W3CDTF">2026-01-09T05:10:28Z</dcterms:created>
  <dcterms:modified xsi:type="dcterms:W3CDTF">2026-01-13T10:45:18Z</dcterms:modified>
</cp:coreProperties>
</file>